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7576" y="787782"/>
            <a:ext cx="1691914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zh-CN" altLang="en-US" dirty="0"/>
              <a:t>技术手册</a:t>
            </a:r>
            <a:r>
              <a:rPr lang="en-US" altLang="zh-CN" dirty="0"/>
              <a:t>6.11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20FA-92E3-46B3-9793-F25AC70DC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39F841-FD90-4C8B-8436-D6203D203D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凌科</a:t>
            </a:r>
            <a:r>
              <a:rPr lang="en-US" altLang="zh-CN" dirty="0"/>
              <a:t>SRX</a:t>
            </a:r>
            <a:r>
              <a:rPr lang="zh-CN" altLang="en-US" dirty="0"/>
              <a:t>模块替换</a:t>
            </a:r>
            <a:r>
              <a:rPr lang="en-US" altLang="zh-CN" dirty="0"/>
              <a:t>DSQC1030</a:t>
            </a:r>
            <a:r>
              <a:rPr lang="zh-CN" altLang="en-US" dirty="0"/>
              <a:t>配置说明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适应于</a:t>
            </a:r>
            <a:r>
              <a:rPr lang="en-US" altLang="zh-CN" dirty="0" err="1"/>
              <a:t>robotware</a:t>
            </a:r>
            <a:r>
              <a:rPr lang="zh-CN" altLang="en-US" dirty="0"/>
              <a:t>版本</a:t>
            </a:r>
            <a:r>
              <a:rPr lang="en-US" altLang="zh-CN" dirty="0"/>
              <a:t>6.XABB</a:t>
            </a:r>
            <a:r>
              <a:rPr lang="zh-CN" altLang="en-US" dirty="0"/>
              <a:t>机器人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软件工具配置</a:t>
            </a:r>
            <a:r>
              <a:rPr lang="en-US" altLang="zh-CN" dirty="0"/>
              <a:t>IP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640" y="1905000"/>
            <a:ext cx="11643360" cy="4006222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给模块通电</a:t>
            </a:r>
            <a:r>
              <a:rPr lang="en-US" altLang="zh-CN" dirty="0"/>
              <a:t>DC24V</a:t>
            </a:r>
            <a:r>
              <a:rPr lang="zh-CN" altLang="en-US" dirty="0"/>
              <a:t>，电脑网线连接</a:t>
            </a:r>
            <a:r>
              <a:rPr lang="en-US" altLang="zh-CN" dirty="0"/>
              <a:t>X1</a:t>
            </a:r>
            <a:r>
              <a:rPr lang="zh-CN" altLang="en-US" dirty="0"/>
              <a:t>插口；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打开</a:t>
            </a:r>
            <a:r>
              <a:rPr lang="en-US" altLang="zh-CN" dirty="0" err="1"/>
              <a:t>LAEConfig</a:t>
            </a:r>
            <a:r>
              <a:rPr lang="zh-CN" altLang="en-US" dirty="0"/>
              <a:t>软件，点击如下设置图标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点击全局扫描，然后修改</a:t>
            </a:r>
            <a:r>
              <a:rPr lang="en-US" altLang="zh-CN" dirty="0"/>
              <a:t>IP:192.168.125.xxx;</a:t>
            </a:r>
            <a:r>
              <a:rPr lang="zh-CN" altLang="en-US" dirty="0"/>
              <a:t>子码掩码</a:t>
            </a:r>
            <a:r>
              <a:rPr lang="en-US" altLang="zh-CN" dirty="0"/>
              <a:t>255.255.255.0</a:t>
            </a:r>
            <a:r>
              <a:rPr lang="zh-CN" altLang="en-US" dirty="0"/>
              <a:t>；默认网关</a:t>
            </a:r>
            <a:r>
              <a:rPr lang="en-US" altLang="zh-CN" dirty="0"/>
              <a:t>192.168.125.1</a:t>
            </a:r>
            <a:r>
              <a:rPr lang="zh-CN" altLang="en-US" dirty="0"/>
              <a:t>；点击修改</a:t>
            </a:r>
            <a:r>
              <a:rPr lang="en-US" altLang="zh-CN" dirty="0"/>
              <a:t>IP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</a:t>
            </a:r>
            <a:r>
              <a:rPr lang="zh-CN" altLang="en-US" dirty="0"/>
              <a:t>待状态显示分配成功后，重启模块；</a:t>
            </a:r>
            <a:r>
              <a:rPr lang="en-US" altLang="zh-CN" dirty="0"/>
              <a:t>【 </a:t>
            </a:r>
            <a:r>
              <a:rPr lang="zh-CN" altLang="en-US" dirty="0"/>
              <a:t>本示例以</a:t>
            </a:r>
            <a:r>
              <a:rPr lang="en-US" altLang="zh-CN" dirty="0"/>
              <a:t>IP</a:t>
            </a:r>
            <a:r>
              <a:rPr lang="zh-CN" altLang="en-US" dirty="0"/>
              <a:t>设置</a:t>
            </a:r>
            <a:r>
              <a:rPr lang="en-US" altLang="zh-CN" dirty="0"/>
              <a:t>192.168.125.2</a:t>
            </a:r>
            <a:r>
              <a:rPr lang="zh-CN" altLang="en-US" dirty="0"/>
              <a:t>为例</a:t>
            </a:r>
            <a:r>
              <a:rPr lang="en-US" altLang="zh-CN" dirty="0"/>
              <a:t>】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6003" y="1315654"/>
            <a:ext cx="723900" cy="590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775" y="0"/>
            <a:ext cx="3705225" cy="36683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331" y="2916721"/>
            <a:ext cx="3645669" cy="13747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2" y="2724601"/>
            <a:ext cx="5685193" cy="12808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" y="5058220"/>
            <a:ext cx="5120641" cy="19288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5017213"/>
            <a:ext cx="3422144" cy="19231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机器人与模块硬件连接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模块通电</a:t>
            </a:r>
            <a:r>
              <a:rPr lang="en-US" altLang="zh-CN" dirty="0"/>
              <a:t>DC24V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网线连接，机器人主机插</a:t>
            </a:r>
            <a:r>
              <a:rPr lang="en-US" altLang="zh-CN" dirty="0"/>
              <a:t>X4(LAN2)</a:t>
            </a:r>
            <a:r>
              <a:rPr lang="zh-CN" altLang="en-US" dirty="0"/>
              <a:t>口，即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</a:t>
            </a:r>
            <a:r>
              <a:rPr lang="zh-CN" altLang="en-US" dirty="0"/>
              <a:t>原</a:t>
            </a:r>
            <a:r>
              <a:rPr lang="en-US" altLang="zh-CN" dirty="0"/>
              <a:t>DSQC1030</a:t>
            </a:r>
            <a:r>
              <a:rPr lang="zh-CN" altLang="en-US" dirty="0"/>
              <a:t>插口处。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7651" y="1905000"/>
            <a:ext cx="4548675" cy="3048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机器人配置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点控制面板</a:t>
            </a:r>
            <a:r>
              <a:rPr lang="en-US" altLang="zh-CN" dirty="0"/>
              <a:t>- - </a:t>
            </a:r>
            <a:r>
              <a:rPr lang="zh-CN" altLang="en-US" dirty="0"/>
              <a:t>配置 </a:t>
            </a:r>
            <a:r>
              <a:rPr lang="en-US" altLang="zh-CN" dirty="0"/>
              <a:t>--</a:t>
            </a:r>
            <a:r>
              <a:rPr lang="zh-CN" altLang="en-US" dirty="0"/>
              <a:t>主题</a:t>
            </a:r>
            <a:r>
              <a:rPr lang="en-US" altLang="zh-CN" dirty="0"/>
              <a:t>--</a:t>
            </a:r>
            <a:r>
              <a:rPr lang="zh-CN" altLang="en-US" dirty="0"/>
              <a:t>  </a:t>
            </a:r>
            <a:r>
              <a:rPr lang="en-US" altLang="zh-CN" dirty="0"/>
              <a:t>I/O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</a:t>
            </a:r>
            <a:r>
              <a:rPr lang="en-US" altLang="zh-CN" dirty="0" err="1"/>
              <a:t>EtherNet</a:t>
            </a:r>
            <a:r>
              <a:rPr lang="en-US" altLang="zh-CN" dirty="0"/>
              <a:t>/IP Device </a:t>
            </a:r>
            <a:r>
              <a:rPr lang="zh-CN" altLang="en-US" dirty="0"/>
              <a:t>双击</a:t>
            </a:r>
            <a:endParaRPr lang="en-US" altLang="zh-CN" dirty="0"/>
          </a:p>
          <a:p>
            <a:r>
              <a:rPr lang="en-US" altLang="zh-CN" dirty="0"/>
              <a:t> 2.</a:t>
            </a:r>
            <a:r>
              <a:rPr lang="zh-CN" altLang="en-US" dirty="0"/>
              <a:t>点添加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1603" y="0"/>
            <a:ext cx="4814944" cy="28618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03" y="2888576"/>
            <a:ext cx="5124282" cy="30226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机器人配置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54473" y="10028"/>
            <a:ext cx="4737527" cy="2727325"/>
          </a:xfrm>
        </p:spPr>
      </p:pic>
      <p:sp>
        <p:nvSpPr>
          <p:cNvPr id="6" name="内容占位符 2"/>
          <p:cNvSpPr txBox="1"/>
          <p:nvPr/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3.</a:t>
            </a:r>
            <a:r>
              <a:rPr lang="zh-CN" altLang="en-US" dirty="0"/>
              <a:t>修改如图参数，修改参数后点击确定，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   然后重启机器人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待模块连接成功后配置信号即可。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Font typeface="Wingdings 3" panose="05040102010807070707" charset="2"/>
              <a:buNone/>
            </a:pPr>
            <a:r>
              <a:rPr lang="en-US" altLang="zh-CN" dirty="0"/>
              <a:t>       </a:t>
            </a:r>
            <a:endParaRPr lang="en-US" altLang="zh-CN" dirty="0"/>
          </a:p>
          <a:p>
            <a:pPr marL="0" indent="0">
              <a:buFont typeface="Wingdings 3" panose="05040102010807070707" charset="2"/>
              <a:buNone/>
            </a:pPr>
            <a:endParaRPr lang="en-US" altLang="zh-CN" dirty="0"/>
          </a:p>
          <a:p>
            <a:pPr marL="0" indent="0">
              <a:buFont typeface="Wingdings 3" panose="05040102010807070707" charset="2"/>
              <a:buNone/>
            </a:pPr>
            <a:endParaRPr lang="en-US" altLang="zh-CN" dirty="0"/>
          </a:p>
          <a:p>
            <a:pPr marL="0" indent="0">
              <a:buFont typeface="Wingdings 3" panose="05040102010807070707" charset="2"/>
              <a:buNone/>
            </a:pP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473" y="2737353"/>
            <a:ext cx="4623229" cy="26725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210" y="4904822"/>
            <a:ext cx="4726109" cy="12617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460" y="3690620"/>
            <a:ext cx="4011295" cy="14357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模块接线配置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51685" y="2262692"/>
            <a:ext cx="2599585" cy="3778250"/>
          </a:xfrm>
        </p:spPr>
      </p:pic>
      <p:sp>
        <p:nvSpPr>
          <p:cNvPr id="6" name="内容占位符 2"/>
          <p:cNvSpPr txBox="1"/>
          <p:nvPr/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1.</a:t>
            </a:r>
            <a:r>
              <a:rPr lang="zh-CN" altLang="en-US" dirty="0"/>
              <a:t>如右图进行接线配置</a:t>
            </a:r>
            <a:r>
              <a:rPr lang="en-US" altLang="zh-CN" dirty="0"/>
              <a:t> </a:t>
            </a:r>
            <a:endParaRPr lang="en-US" altLang="zh-CN" dirty="0"/>
          </a:p>
          <a:p>
            <a:pPr marL="0" indent="0">
              <a:buFont typeface="Wingdings 3" panose="05040102010807070707" charset="2"/>
              <a:buNone/>
            </a:pPr>
            <a:endParaRPr lang="en-US" altLang="zh-CN" dirty="0"/>
          </a:p>
          <a:p>
            <a:pPr marL="0" indent="0">
              <a:buFont typeface="Wingdings 3" panose="05040102010807070707" charset="2"/>
              <a:buNone/>
            </a:pPr>
            <a:endParaRPr lang="en-US" altLang="zh-CN" dirty="0"/>
          </a:p>
          <a:p>
            <a:pPr marL="0" indent="0">
              <a:buFont typeface="Wingdings 3" panose="05040102010807070707" charset="2"/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73e6f88-cf26-431e-9b88-ecc84131ee0a"/>
  <p:tag name="COMMONDATA" val="eyJoZGlkIjoiYTIwOTFkODM5MmQ1ZWY0YjE3YjllMjQwODg4ZWNiMjUifQ=="/>
</p:tagLst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460</Words>
  <Application>WPS 演示</Application>
  <PresentationFormat>宽屏</PresentationFormat>
  <Paragraphs>56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Wingdings 3</vt:lpstr>
      <vt:lpstr>Arial</vt:lpstr>
      <vt:lpstr>幼圆</vt:lpstr>
      <vt:lpstr>Century Gothic</vt:lpstr>
      <vt:lpstr>微软雅黑</vt:lpstr>
      <vt:lpstr>Arial Unicode MS</vt:lpstr>
      <vt:lpstr>Calibri</vt:lpstr>
      <vt:lpstr>丝状</vt:lpstr>
      <vt:lpstr>凌科SRX模块替换DSQC1030配置说明</vt:lpstr>
      <vt:lpstr>1.软件工具配置IP</vt:lpstr>
      <vt:lpstr>2.机器人与模块硬件连接</vt:lpstr>
      <vt:lpstr>3.机器人配置</vt:lpstr>
      <vt:lpstr>3.机器人配置</vt:lpstr>
      <vt:lpstr>4.模块接线配置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国产DSQC1030配置说明</dc:title>
  <dc:creator>LIU</dc:creator>
  <cp:lastModifiedBy>风之天空</cp:lastModifiedBy>
  <cp:revision>10</cp:revision>
  <dcterms:created xsi:type="dcterms:W3CDTF">2023-05-31T05:04:00Z</dcterms:created>
  <dcterms:modified xsi:type="dcterms:W3CDTF">2023-06-07T09:18:03Z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738EE820EAD74BF385F23E17904DC196_12</vt:lpwstr>
  </property>
  <property fmtid="{D5CDD505-2E9C-101B-9397-08002B2CF9AE}" pid="3" name="KSOProductBuildVer">
    <vt:lpwstr>2052-11.1.0.14309</vt:lpwstr>
  </property>
</Properties>
</file>